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5" r:id="rId8"/>
    <p:sldId id="258" r:id="rId9"/>
    <p:sldId id="259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5638800" cy="25908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from people with learning disabilities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886200"/>
            <a:ext cx="43434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Sport and Leisure Facilities in the City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1" y="457200"/>
            <a:ext cx="1799844" cy="179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2695951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r>
              <a:rPr lang="en-GB" dirty="0" smtClean="0"/>
              <a:t>People who live independently do not have the confidence to use mainstream activities alone.</a:t>
            </a:r>
          </a:p>
          <a:p>
            <a:endParaRPr lang="en-GB" dirty="0" smtClean="0"/>
          </a:p>
          <a:p>
            <a:r>
              <a:rPr lang="en-GB" dirty="0" smtClean="0"/>
              <a:t>It would be good to have a </a:t>
            </a:r>
            <a:r>
              <a:rPr lang="en-GB" smtClean="0"/>
              <a:t>Sports Buddy project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064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1" y="2438400"/>
            <a:ext cx="221932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GB" dirty="0" smtClean="0"/>
              <a:t>What worked 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6248400" cy="4038600"/>
          </a:xfrm>
        </p:spPr>
        <p:txBody>
          <a:bodyPr/>
          <a:lstStyle/>
          <a:p>
            <a:r>
              <a:rPr lang="en-GB" dirty="0" smtClean="0"/>
              <a:t>People who are already taking part enjoy what they are doing.</a:t>
            </a:r>
          </a:p>
          <a:p>
            <a:endParaRPr lang="en-GB" dirty="0" smtClean="0"/>
          </a:p>
          <a:p>
            <a:r>
              <a:rPr lang="en-GB" dirty="0" smtClean="0"/>
              <a:t>People get to do a mixture of things through their day services.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" y="381000"/>
            <a:ext cx="94742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1957298" cy="1588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286000"/>
            <a:ext cx="2161342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632" y="1371600"/>
            <a:ext cx="6144768" cy="23622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Website information is not accessible.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89632" y="36576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Speak Out is working with My Life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Website to make this better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Other websites could look listen to what people with learning disabilities say</a:t>
            </a:r>
          </a:p>
          <a:p>
            <a:pPr marL="0" indent="0">
              <a:buNone/>
            </a:pP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681393"/>
            <a:ext cx="1790700" cy="17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/>
          <a:lstStyle/>
          <a:p>
            <a:r>
              <a:rPr lang="en-GB" dirty="0" smtClean="0"/>
              <a:t>Information about sports and leisure is not getting to people with learning disabilities.</a:t>
            </a:r>
          </a:p>
          <a:p>
            <a:endParaRPr lang="en-GB" dirty="0"/>
          </a:p>
          <a:p>
            <a:r>
              <a:rPr lang="en-GB" dirty="0" smtClean="0"/>
              <a:t>Easy read leaflets need to go to support workers, care staff, families, carers and social workers.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18288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4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6248400" cy="2362200"/>
          </a:xfrm>
        </p:spPr>
        <p:txBody>
          <a:bodyPr/>
          <a:lstStyle/>
          <a:p>
            <a:r>
              <a:rPr lang="en-GB" dirty="0" smtClean="0"/>
              <a:t>Some people have physical conditions that make it hard to exercise.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9625" y="220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2817584"/>
            <a:ext cx="6248400" cy="2922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People would like to get information about what exercise is safe for them.  </a:t>
            </a:r>
          </a:p>
          <a:p>
            <a:endParaRPr lang="en-GB" dirty="0" smtClean="0"/>
          </a:p>
          <a:p>
            <a:r>
              <a:rPr lang="en-GB" dirty="0" smtClean="0"/>
              <a:t>They want to know when and where they can do activities that are right for them.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" y="2571929"/>
            <a:ext cx="240182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34440"/>
            <a:ext cx="5562600" cy="2727961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sz="3500" dirty="0" smtClean="0"/>
              <a:t>People say activities cost too much.</a:t>
            </a:r>
          </a:p>
          <a:p>
            <a:endParaRPr lang="en-GB" sz="3500" dirty="0" smtClean="0"/>
          </a:p>
          <a:p>
            <a:r>
              <a:rPr lang="en-GB" sz="3500" dirty="0" smtClean="0"/>
              <a:t>They do not know what discounts they can have.</a:t>
            </a:r>
            <a:endParaRPr lang="en-GB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316048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200" y="4267200"/>
            <a:ext cx="5680364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Make sure information about discounts and free activities is clear and reaches people.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8" y="2819399"/>
            <a:ext cx="2705100" cy="18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768" y="1792224"/>
            <a:ext cx="5943600" cy="2362200"/>
          </a:xfrm>
        </p:spPr>
        <p:txBody>
          <a:bodyPr/>
          <a:lstStyle/>
          <a:p>
            <a:r>
              <a:rPr lang="en-GB" dirty="0" smtClean="0"/>
              <a:t>People find new activities and crowded places very stressful.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048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0152" y="3429000"/>
            <a:ext cx="5943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Take into account that people need extra support to start a new activity.</a:t>
            </a:r>
          </a:p>
          <a:p>
            <a:endParaRPr lang="en-GB" dirty="0" smtClean="0"/>
          </a:p>
          <a:p>
            <a:r>
              <a:rPr lang="en-GB" dirty="0" smtClean="0"/>
              <a:t>Provide information about ‘quiet’ times.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" y="222885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6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6248400" cy="2362200"/>
          </a:xfrm>
        </p:spPr>
        <p:txBody>
          <a:bodyPr/>
          <a:lstStyle/>
          <a:p>
            <a:r>
              <a:rPr lang="en-GB" dirty="0" smtClean="0"/>
              <a:t>People feel safer doing activities with other people with learning disabilities.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048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41910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Offer learning disability sessions for people who do not have a day service.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4" y="2618613"/>
            <a:ext cx="2186646" cy="172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1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r>
              <a:rPr lang="en-GB" dirty="0" smtClean="0"/>
              <a:t>People with epilepsy need extra support to exercise safely.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Give people with learning disabilities information about what support is on hand in leisure centres.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064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1676400"/>
            <a:ext cx="2019681" cy="1718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3" y="4038600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3B160E0223F4BA217ED08E38DFBD1" ma:contentTypeVersion="8" ma:contentTypeDescription="Create a new document." ma:contentTypeScope="" ma:versionID="f2fc7f3549eff60a49b1adb668f1abbd">
  <xsd:schema xmlns:xsd="http://www.w3.org/2001/XMLSchema" xmlns:xs="http://www.w3.org/2001/XMLSchema" xmlns:p="http://schemas.microsoft.com/office/2006/metadata/properties" xmlns:ns2="523f8f7f-6230-4a13-9bb3-90c17308646a" xmlns:ns3="6c122b17-dd6f-4b29-9444-f2611dd5df66" targetNamespace="http://schemas.microsoft.com/office/2006/metadata/properties" ma:root="true" ma:fieldsID="2a9db66eb54d97c3f661e9c8044b3cb4" ns2:_="" ns3:_="">
    <xsd:import namespace="523f8f7f-6230-4a13-9bb3-90c17308646a"/>
    <xsd:import namespace="6c122b17-dd6f-4b29-9444-f2611dd5d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f8f7f-6230-4a13-9bb3-90c173086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22b17-dd6f-4b29-9444-f2611dd5d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0DEF9D-8E9A-4678-80AD-035B372539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3f8f7f-6230-4a13-9bb3-90c17308646a"/>
    <ds:schemaRef ds:uri="6c122b17-dd6f-4b29-9444-f2611dd5d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134053-4A63-451A-8E5F-38F92D0770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93FDE-2EAA-4466-8B2E-7710D765412D}">
  <ds:schemaRefs>
    <ds:schemaRef ds:uri="http://purl.org/dc/elements/1.1/"/>
    <ds:schemaRef ds:uri="http://schemas.microsoft.com/office/2006/metadata/properties"/>
    <ds:schemaRef ds:uri="http://purl.org/dc/terms/"/>
    <ds:schemaRef ds:uri="6c122b17-dd6f-4b29-9444-f2611dd5d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23f8f7f-6230-4a13-9bb3-90c1730864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317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Feedback from people with learning disabilities </vt:lpstr>
      <vt:lpstr>What worked well</vt:lpstr>
      <vt:lpstr>Issue 1</vt:lpstr>
      <vt:lpstr>Issue 2</vt:lpstr>
      <vt:lpstr>Issue 3 </vt:lpstr>
      <vt:lpstr>Issue  4</vt:lpstr>
      <vt:lpstr>Issue 5</vt:lpstr>
      <vt:lpstr>Issue 6 </vt:lpstr>
      <vt:lpstr>Issue 7</vt:lpstr>
      <vt:lpstr>Issue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from ?</dc:title>
  <dc:creator>Staff</dc:creator>
  <cp:lastModifiedBy>BHSO Admin</cp:lastModifiedBy>
  <cp:revision>32</cp:revision>
  <dcterms:created xsi:type="dcterms:W3CDTF">2006-08-16T00:00:00Z</dcterms:created>
  <dcterms:modified xsi:type="dcterms:W3CDTF">2018-05-01T10:56:01Z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0x0101008643B160E0223F4BA217ED08E38DFBD1</vt:lpwstr>
  </property>
</Properties>
</file>